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3"/>
  </p:notesMasterIdLst>
  <p:sldIdLst>
    <p:sldId id="260" r:id="rId2"/>
    <p:sldId id="282" r:id="rId3"/>
    <p:sldId id="304" r:id="rId4"/>
    <p:sldId id="277" r:id="rId5"/>
    <p:sldId id="305" r:id="rId6"/>
    <p:sldId id="311" r:id="rId7"/>
    <p:sldId id="320" r:id="rId8"/>
    <p:sldId id="308" r:id="rId9"/>
    <p:sldId id="270" r:id="rId10"/>
    <p:sldId id="319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11/23/21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62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1.tiff"/><Relationship Id="rId5" Type="http://schemas.openxmlformats.org/officeDocument/2006/relationships/image" Target="../media/image5.png"/><Relationship Id="rId10" Type="http://schemas.openxmlformats.org/officeDocument/2006/relationships/image" Target="../media/image30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2.png"/><Relationship Id="rId21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5119092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644903" y="582840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NPCI (Nth Reward), Pune Mirror (TOI), Krios Info Solutions, Sazinga Digital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650114" y="6080131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644903" y="556775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Early Salary, Loantap, Eazypay (Payu) – Financial Lending Partners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16504" y="4820820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814B68-A937-B143-BE3C-3AD8EF50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484" y="4691815"/>
            <a:ext cx="366020" cy="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Truevibez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Truevibez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Truevibez BNPL Program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 descr="Application, table&#10;&#10;Description automatically generated">
            <a:extLst>
              <a:ext uri="{FF2B5EF4-FFF2-40B4-BE49-F238E27FC236}">
                <a16:creationId xmlns:a16="http://schemas.microsoft.com/office/drawing/2014/main" id="{53E3B033-26F0-954E-92CA-2D135A7279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03" y="1182600"/>
            <a:ext cx="10672521" cy="48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3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Competitor 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55878</TotalTime>
  <Words>1146</Words>
  <Application>Microsoft Macintosh PowerPoint</Application>
  <PresentationFormat>Widescreen</PresentationFormat>
  <Paragraphs>218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212</cp:revision>
  <cp:lastPrinted>2021-11-11T17:48:08Z</cp:lastPrinted>
  <dcterms:created xsi:type="dcterms:W3CDTF">2020-06-12T02:29:26Z</dcterms:created>
  <dcterms:modified xsi:type="dcterms:W3CDTF">2021-11-23T07:36:37Z</dcterms:modified>
</cp:coreProperties>
</file>